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113" d="100"/>
          <a:sy n="11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или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Хасанова Гульшат Расулевна</cp:lastModifiedBy>
  <cp:revision>26</cp:revision>
  <dcterms:created xsi:type="dcterms:W3CDTF">2020-10-06T09:06:49Z</dcterms:created>
  <dcterms:modified xsi:type="dcterms:W3CDTF">2020-10-26T10:44:16Z</dcterms:modified>
</cp:coreProperties>
</file>